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6DE481-B085-4230-9C72-B6637FA49BE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ADF0A2F-8A57-4228-ACD1-681C90F381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Literature circle 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LA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How </a:t>
            </a:r>
            <a:r>
              <a:rPr lang="en-US" sz="3200" b="1" dirty="0"/>
              <a:t>should </a:t>
            </a:r>
            <a:r>
              <a:rPr lang="en-US" sz="3200" b="1" dirty="0" smtClean="0"/>
              <a:t>your groups run the discussion?</a:t>
            </a:r>
            <a:endParaRPr lang="en-US" sz="4400" dirty="0"/>
          </a:p>
          <a:p>
            <a:pPr lvl="1"/>
            <a:r>
              <a:rPr lang="en-US" sz="2800" b="1" dirty="0"/>
              <a:t>Remember your roles</a:t>
            </a:r>
            <a:endParaRPr lang="en-US" sz="4000" dirty="0"/>
          </a:p>
          <a:p>
            <a:pPr lvl="1"/>
            <a:r>
              <a:rPr lang="en-US" sz="2800" b="1" dirty="0"/>
              <a:t>Everyone shares</a:t>
            </a:r>
            <a:endParaRPr lang="en-US" sz="4000" dirty="0"/>
          </a:p>
          <a:p>
            <a:pPr lvl="1"/>
            <a:r>
              <a:rPr lang="en-US" sz="2800" b="1" dirty="0"/>
              <a:t>Should it just be you reporting your role?  How can you blend your roles into a discussion </a:t>
            </a:r>
            <a:r>
              <a:rPr lang="en-US" sz="2800" b="1" dirty="0" smtClean="0"/>
              <a:t>fluidly so </a:t>
            </a:r>
            <a:r>
              <a:rPr lang="en-US" sz="2800" b="1" dirty="0"/>
              <a:t>that it’s </a:t>
            </a:r>
            <a:r>
              <a:rPr lang="en-US" sz="2800" b="1" dirty="0" smtClean="0"/>
              <a:t>authentic?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1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1 Exit Slip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What is </a:t>
            </a:r>
            <a:r>
              <a:rPr lang="en-US" sz="3200" dirty="0"/>
              <a:t>your opening impression of setting and mood of the text?  How has setting defined initial conflict of the text?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6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in your journal on the last discussion:</a:t>
            </a:r>
          </a:p>
          <a:p>
            <a:pPr lvl="1"/>
            <a:r>
              <a:rPr lang="en-US" sz="3200" dirty="0"/>
              <a:t>W</a:t>
            </a:r>
            <a:r>
              <a:rPr lang="en-US" sz="3200" dirty="0" smtClean="0"/>
              <a:t>hat </a:t>
            </a:r>
            <a:r>
              <a:rPr lang="en-US" sz="3200" dirty="0"/>
              <a:t>worked in last discussion or not.  Why?  </a:t>
            </a:r>
            <a:endParaRPr lang="en-US" sz="3200" dirty="0" smtClean="0"/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can you do differently to make the discussion more successful?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6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2 Exit Slip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</a:t>
            </a:r>
            <a:r>
              <a:rPr lang="en-US" dirty="0" smtClean="0"/>
              <a:t>nalyze </a:t>
            </a:r>
            <a:r>
              <a:rPr lang="en-US" dirty="0"/>
              <a:t>what the main </a:t>
            </a:r>
            <a:r>
              <a:rPr lang="en-US" dirty="0" smtClean="0"/>
              <a:t>character(s ) are </a:t>
            </a:r>
            <a:r>
              <a:rPr lang="en-US" dirty="0"/>
              <a:t>like at the beginning of the novel with examples from the text.   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conflicts or struggles do they face?  Why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If you have time, write a </a:t>
            </a:r>
            <a:r>
              <a:rPr lang="en-US" dirty="0"/>
              <a:t>simile to capture their personality.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8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3 Exit Slip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motifs and other important </a:t>
            </a:r>
            <a:r>
              <a:rPr lang="en-US" dirty="0" smtClean="0"/>
              <a:t>literary devices develop </a:t>
            </a:r>
            <a:r>
              <a:rPr lang="en-US" dirty="0"/>
              <a:t>meaning in the text </a:t>
            </a:r>
            <a:r>
              <a:rPr lang="en-US" dirty="0" smtClean="0"/>
              <a:t>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3200" dirty="0" smtClean="0"/>
              <a:t>What significant changes have occurred in the book so far?  </a:t>
            </a:r>
          </a:p>
          <a:p>
            <a:pPr marL="4114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3200" dirty="0" smtClean="0"/>
              <a:t>Why are those changes significant?  </a:t>
            </a:r>
          </a:p>
          <a:p>
            <a:pPr marL="4114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3200" dirty="0" smtClean="0"/>
              <a:t>What themes or issues do they seem to be developing?</a:t>
            </a:r>
          </a:p>
          <a:p>
            <a:pPr marL="4114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3200" dirty="0" smtClean="0"/>
              <a:t>How are those changes symbolized through literary elements?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does the end of the book resolve the book’s conflicts?  </a:t>
            </a:r>
            <a:endParaRPr lang="en-US" sz="4200" dirty="0"/>
          </a:p>
          <a:p>
            <a:r>
              <a:rPr lang="en-US" dirty="0"/>
              <a:t>How have the characters changed by the end of the book?  </a:t>
            </a:r>
            <a:endParaRPr lang="en-US" sz="4200" dirty="0"/>
          </a:p>
          <a:p>
            <a:r>
              <a:rPr lang="en-US" dirty="0"/>
              <a:t>How do those changes and resolutions suggest the author’s themes?</a:t>
            </a:r>
            <a:endParaRPr lang="en-US" sz="4200" dirty="0"/>
          </a:p>
          <a:p>
            <a:r>
              <a:rPr lang="en-US" dirty="0"/>
              <a:t>What themes are present in your text?  </a:t>
            </a:r>
            <a:endParaRPr lang="en-US" sz="4200" dirty="0"/>
          </a:p>
          <a:p>
            <a:r>
              <a:rPr lang="en-US" dirty="0"/>
              <a:t>How do different literary devices create these themes?  </a:t>
            </a:r>
            <a:endParaRPr lang="en-US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49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111</TotalTime>
  <Words>262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Literature circle Discussions</vt:lpstr>
      <vt:lpstr>Discussion 1</vt:lpstr>
      <vt:lpstr>Discussion 1 Exit Slip </vt:lpstr>
      <vt:lpstr>Discussion 2 </vt:lpstr>
      <vt:lpstr>Discussion 2 Exit Slip </vt:lpstr>
      <vt:lpstr>Discussion 3 Exit Slip </vt:lpstr>
      <vt:lpstr>Discussion 4</vt:lpstr>
      <vt:lpstr>Discussion 5</vt:lpstr>
    </vt:vector>
  </TitlesOfParts>
  <Company>Durango School District 9R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circle Discussions</dc:title>
  <dc:creator>District Office Employee</dc:creator>
  <cp:lastModifiedBy>District Office Employee</cp:lastModifiedBy>
  <cp:revision>3</cp:revision>
  <dcterms:created xsi:type="dcterms:W3CDTF">2017-04-28T22:22:48Z</dcterms:created>
  <dcterms:modified xsi:type="dcterms:W3CDTF">2017-05-12T18:03:08Z</dcterms:modified>
</cp:coreProperties>
</file>